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D30952-AA07-8B71-A203-AF626D8E3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A3C0DC1-E44A-F59C-BDB3-3A3C8F9AD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94BB63-189E-1559-C12F-3B304835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96EF63-F403-2D9D-5609-7569C1BD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98447D-61F5-29D7-550D-8C71DAA26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9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9C4F14-3266-8370-E6EE-800853250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447D582-29DC-FD14-9842-3853F9255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4B7B3C-020C-4813-74A2-FF5E4FDA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3DAFEB-C321-1D94-A463-3152B484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E37F45-558E-4061-7333-516AAA1F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59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84E775D-06AC-AA75-7835-7C547CCAF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C1CB312-3068-5D10-2405-C1AB059A2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3E3D2A-1C61-6187-B26B-C512A9FC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87396D-EFBD-07E8-7642-BDEA3F9E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38A786-FCEB-A25D-6B6E-F06487B0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22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FC4A01-3987-5F5C-358D-57115AE8D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5BBB11-96FB-7229-484E-CA9AA9E6F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CE9DCE-D4CA-919D-FA8F-6949F16C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22346C-8F55-905E-B946-2EFCC6F4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759B93-D740-52B8-B196-4C934C69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82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9B1E92-65D5-2AC1-49AD-41CD3D92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4B0F60-0222-099E-91A7-12AF27288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2D391B-D1BC-9A9F-3D5B-CC900AB8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A31B07-8AC2-1071-8F20-50E63EB10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93D5664-7889-D977-03B1-92FD7EF1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09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5DDDE1-C84E-D0FC-5C57-FF149FEDE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0907F-EAC3-E7EA-4613-4D90C72E8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89FCE63-AA78-AA42-B3E9-65B0E8188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808C022-F4A1-7229-4CC1-565170FC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0F3BB31-ADC4-C41E-E0DD-3A345CA9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33CD89-C15A-E89D-08FB-C4CAC0B5F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513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AE4913-F254-56D9-FEE4-86B95EC4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1AB2DF-2144-BD94-1FC6-D354DBC2B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FF70661-B8F8-3FC6-7F28-03C64DF05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78C3949-5589-7C13-776D-6EC2D97A6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5315201-BC7E-CCC4-AC85-F2B5360A9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7FA04DF-11B0-502E-84EE-0698F441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D4E4BFF-698E-C41E-97FF-E878AE9A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BB9C7BC-AEB3-542A-D0DA-086736077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6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ECC00B-F914-D17F-8BE2-780F121A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C91D223-FE04-CFF6-39A6-38FD02D8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0959AB4-D4F9-4827-F8F1-97425C1DE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85D2A8-7862-3BE6-646E-A83719AF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76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A320ED2-84CC-0E84-0FF2-3F6E12D3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2FF5B87-E3C6-EFCC-D45B-A287A229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3508C2-F82C-D32C-84E9-3A4BE4C5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12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61157-A831-BC4E-8222-018852F12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FDABF8-397D-77CA-7584-6DFE17781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F03A9A-31FE-94B3-59AA-109FC6540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24A59AC-32FE-12C0-A1F0-E76D92DC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4D56C51-141B-4894-118D-8306AB8F6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54011B-D67B-E525-794E-BA028C8E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34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82DD0D-120F-E742-D2D9-A46A0A0E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F4A8E77-FD35-8E36-B09F-C805E58D6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CD83EC-7E3C-F85A-7A4B-12707EAE7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64F357-F1BC-80A2-A615-AE7828BE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D20A128-1BFB-40B0-E8F9-EC62F123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5C46FF-1B25-7A9D-DA45-6B01B51D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22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1BF24D6-7625-B76E-58BB-2FC8B425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E366948-159C-7DBF-9AAD-2FCE96436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FE3D5F-2021-339B-48F1-A281E2B1D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8306-090B-4EB4-9615-66627F2443C2}" type="datetimeFigureOut">
              <a:rPr lang="pl-PL" smtClean="0"/>
              <a:t>08.02.2024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C373B9-B6B3-F7FC-A6FE-F1082EA4E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0BC815-2B43-1963-DFB8-C7B398658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05E4-C1ED-4846-A4BA-C01E98FBE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93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0EDC80EE-5C54-F69D-E64A-F6D556B8B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5881"/>
            <a:ext cx="12192000" cy="392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50F6C2-8BF5-160D-EB4F-10D7C34F5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5707D772-63D6-72AE-5559-580EA6B63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2093"/>
            <a:ext cx="12192000" cy="251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7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9177D2-25AB-295B-D29F-352FA3F02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37EB3455-C577-E5AD-B324-62514CE27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5" y="1790905"/>
            <a:ext cx="10158730" cy="3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4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38093C-2AE6-B58E-0DD7-C37128AE1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BD88395B-2949-7500-596B-443DC76D6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270" y="889317"/>
            <a:ext cx="4317460" cy="50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7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A8E1E6-87F5-26D7-0B3B-63DDED343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8C26F82E-429B-D55A-62EF-7C3D17993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698" y="2349635"/>
            <a:ext cx="3174603" cy="215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83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Pepe</dc:creator>
  <cp:lastModifiedBy>Pepe</cp:lastModifiedBy>
  <cp:revision>1</cp:revision>
  <dcterms:created xsi:type="dcterms:W3CDTF">2024-02-08T18:17:15Z</dcterms:created>
  <dcterms:modified xsi:type="dcterms:W3CDTF">2024-02-08T18:18:43Z</dcterms:modified>
</cp:coreProperties>
</file>